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8" r:id="rId5"/>
    <p:sldId id="261" r:id="rId6"/>
    <p:sldId id="263" r:id="rId7"/>
    <p:sldId id="264" r:id="rId8"/>
    <p:sldId id="262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www.gettyimages.com/detail/photo/designer-using-tablet-computer-royalty-free-image/134429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5867400"/>
            <a:chOff x="0" y="0"/>
            <a:chExt cx="12192000" cy="5867400"/>
          </a:xfrm>
        </p:grpSpPr>
        <p:pic>
          <p:nvPicPr>
            <p:cNvPr id="10" name="Picture Placeholder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6191250" y="0"/>
              <a:ext cx="6000750" cy="5867400"/>
            </a:xfrm>
            <a:prstGeom prst="rect">
              <a:avLst/>
            </a:prstGeom>
          </p:spPr>
        </p:pic>
        <p:pic>
          <p:nvPicPr>
            <p:cNvPr id="11" name="Picture Placeholder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0" y="0"/>
              <a:ext cx="6191250" cy="58674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814458" y="533400"/>
            <a:ext cx="4876800" cy="1676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/>
            <a:r>
              <a:rPr lang="en-US" sz="2500" b="1" dirty="0" smtClean="0">
                <a:solidFill>
                  <a:srgbClr val="EB3C00"/>
                </a:solidFill>
                <a:latin typeface="Segoe UI Light" pitchFamily="34" charset="0"/>
              </a:rPr>
              <a:t>Microsoft Office 365 for Education</a:t>
            </a:r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تكنولوجيا </a:t>
            </a:r>
            <a:r>
              <a:rPr lang="ar-EG" sz="2500" b="1" dirty="0">
                <a:solidFill>
                  <a:srgbClr val="EB3C00"/>
                </a:solidFill>
                <a:latin typeface="Segoe UI Light" pitchFamily="34" charset="0"/>
              </a:rPr>
              <a:t>- تجديد - تطوير - مرونه – </a:t>
            </a:r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تواصل</a:t>
            </a:r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ar-EG" sz="2500" b="1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993202"/>
            <a:ext cx="9220200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لمزيد من المعلومات يمكنك مراسلتنا علي 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en-US" sz="3600" b="1" smtClean="0">
                <a:solidFill>
                  <a:srgbClr val="EB3C00"/>
                </a:solidFill>
                <a:latin typeface="Segoe UI Light" pitchFamily="34" charset="0"/>
              </a:rPr>
              <a:t>mis@bu.edu.eg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712" y="5474407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609600"/>
            <a:ext cx="3429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"/>
            <a:ext cx="12188825" cy="5890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76200"/>
            <a:ext cx="7772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To Grow More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Leave What you have learnt Behind …..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cache1.asset-cache.net/xr/134429246.jpg?v=1&amp;c=IWSAsset&amp;k=3&amp;d=91F5CCEF208281FD5C343D12E4E10FFA5F73AEC31E90807E3C404E3F4AA9C0F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122" y="3968693"/>
            <a:ext cx="2123412" cy="2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/>
        </p:blipFill>
        <p:spPr>
          <a:xfrm>
            <a:off x="265440" y="3957649"/>
            <a:ext cx="2147887" cy="2551244"/>
          </a:xfrm>
          <a:prstGeom prst="rect">
            <a:avLst/>
          </a:prstGeom>
        </p:spPr>
      </p:pic>
      <p:pic>
        <p:nvPicPr>
          <p:cNvPr id="16" name="Picture 2" descr="C:\Users\v-junyo\Documents\Jun_Mesh\Microsoft Files\DesignTools\Brand Photos\Office Brand - No_exp\In the Office\girl computer sit office smile female male blur laptop background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8850" y="3964000"/>
            <a:ext cx="2137017" cy="25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660" y="3957648"/>
            <a:ext cx="2129474" cy="2544893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7"/>
          <a:stretch/>
        </p:blipFill>
        <p:spPr>
          <a:xfrm>
            <a:off x="2646978" y="3963999"/>
            <a:ext cx="2128221" cy="253854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</p:pic>
      <p:sp>
        <p:nvSpPr>
          <p:cNvPr id="19" name="Rectangle 18"/>
          <p:cNvSpPr/>
          <p:nvPr/>
        </p:nvSpPr>
        <p:spPr bwMode="auto">
          <a:xfrm>
            <a:off x="24850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Anywhere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Access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63684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Together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07902" y="5509046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Look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Professional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3122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Easy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IT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765453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Best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Value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2064554" y="508329"/>
            <a:ext cx="8059717" cy="2925368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الحلقة الثالثة</a:t>
            </a: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endParaRPr lang="ar-EG" sz="3600" b="1" dirty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في هذه الحلقة سوف نتعرف</a:t>
            </a:r>
            <a:r>
              <a:rPr lang="ar-EG" sz="3600" b="1" dirty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علي كيفية تغيير كلمة المرور و اعدادات الملف الشخصي </a:t>
            </a:r>
          </a:p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Office 365 for Education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367581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66071"/>
            <a:ext cx="12188825" cy="5812782"/>
            <a:chOff x="0" y="1066071"/>
            <a:chExt cx="12188825" cy="5812782"/>
          </a:xfrm>
        </p:grpSpPr>
        <p:pic>
          <p:nvPicPr>
            <p:cNvPr id="8" name="Picture 7" descr="Home - Windows Internet Explorer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1415"/>
            <a:stretch/>
          </p:blipFill>
          <p:spPr>
            <a:xfrm>
              <a:off x="0" y="1066071"/>
              <a:ext cx="12188825" cy="581278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7296" y="1094096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5538992" y="2255805"/>
            <a:ext cx="2529584" cy="1096995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ل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تغيير </a:t>
            </a: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كلمة المرور و اعدادات الملف 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الشخصي</a:t>
            </a:r>
          </a:p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اضغط علي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My Profile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ar-EG" sz="2000" b="1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990053" y="1051257"/>
            <a:ext cx="1198772" cy="376415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الصفحة الرئيسية 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Home Page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8068576" y="1239465"/>
            <a:ext cx="2921477" cy="1395903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الملف الشخصي 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My Profile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066800"/>
            <a:ext cx="12192000" cy="5791200"/>
            <a:chOff x="0" y="1066800"/>
            <a:chExt cx="12192000" cy="5791200"/>
          </a:xfrm>
        </p:grpSpPr>
        <p:pic>
          <p:nvPicPr>
            <p:cNvPr id="4" name="Picture 3" descr="My profile - Windows Internet Explor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7"/>
            <a:stretch/>
          </p:blipFill>
          <p:spPr>
            <a:xfrm>
              <a:off x="0" y="1066800"/>
              <a:ext cx="12192000" cy="5791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0668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8488793" y="2883781"/>
            <a:ext cx="3169807" cy="850019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ل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تغيير </a:t>
            </a: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كلمة المرور 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اضغط علي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Change Password</a:t>
            </a:r>
            <a:endParaRPr lang="ar-EG" sz="2000" b="1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01928" y="1824798"/>
            <a:ext cx="1198772" cy="376415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2" name="Curved Connector 11"/>
          <p:cNvCxnSpPr>
            <a:stCxn id="10" idx="1"/>
            <a:endCxn id="11" idx="3"/>
          </p:cNvCxnSpPr>
          <p:nvPr/>
        </p:nvCxnSpPr>
        <p:spPr>
          <a:xfrm rot="10800000">
            <a:off x="3700701" y="2013007"/>
            <a:ext cx="4788093" cy="1295785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3700700" y="2507366"/>
            <a:ext cx="1198772" cy="1030847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9" name="Curved Connector 18"/>
          <p:cNvCxnSpPr>
            <a:stCxn id="21" idx="1"/>
          </p:cNvCxnSpPr>
          <p:nvPr/>
        </p:nvCxnSpPr>
        <p:spPr>
          <a:xfrm rot="10800000">
            <a:off x="4899475" y="3022793"/>
            <a:ext cx="3589318" cy="1352799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8488793" y="3950581"/>
            <a:ext cx="3169807" cy="850019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ل</a:t>
            </a: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تغيير الصورة الشخصية اضغط علي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Change Photo</a:t>
            </a:r>
            <a:endParaRPr lang="ar-EG" sz="2000" b="1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1066800"/>
            <a:ext cx="12192000" cy="5791200"/>
            <a:chOff x="0" y="1066800"/>
            <a:chExt cx="12192000" cy="5791200"/>
          </a:xfrm>
        </p:grpSpPr>
        <p:pic>
          <p:nvPicPr>
            <p:cNvPr id="5" name="Picture 4" descr="Change password - Windows Internet Explorer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66800"/>
              <a:ext cx="12192000" cy="57912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10668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934200" y="1524000"/>
            <a:ext cx="492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dirty="0">
                <a:solidFill>
                  <a:srgbClr val="FF3300"/>
                </a:solidFill>
              </a:rPr>
              <a:t>عندما تقوم بإنشاء كلمة مرور جديدة، استخدم الإرشادات التالية: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1905000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b="1" dirty="0">
                <a:solidFill>
                  <a:srgbClr val="FF3300"/>
                </a:solidFill>
              </a:rPr>
              <a:t> استخدام 8 إلى 16 حرفاً.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FF3300"/>
                </a:solidFill>
              </a:rPr>
              <a:t> </a:t>
            </a:r>
            <a:r>
              <a:rPr lang="ar-EG" b="1" dirty="0">
                <a:solidFill>
                  <a:srgbClr val="FF3300"/>
                </a:solidFill>
              </a:rPr>
              <a:t>إنشاء كلمة مرور </a:t>
            </a:r>
            <a:r>
              <a:rPr lang="ar-EG" b="1" dirty="0" smtClean="0">
                <a:solidFill>
                  <a:srgbClr val="FF3300"/>
                </a:solidFill>
              </a:rPr>
              <a:t>قوية يتطلب</a:t>
            </a:r>
            <a:r>
              <a:rPr lang="ar-EG" b="1" dirty="0">
                <a:solidFill>
                  <a:srgbClr val="FF3300"/>
                </a:solidFill>
              </a:rPr>
              <a:t> </a:t>
            </a:r>
            <a:r>
              <a:rPr lang="ar-EG" b="1" dirty="0" smtClean="0">
                <a:solidFill>
                  <a:srgbClr val="FF3300"/>
                </a:solidFill>
              </a:rPr>
              <a:t>اتباع ما يلي</a:t>
            </a:r>
            <a:r>
              <a:rPr lang="ar-EG" b="1" dirty="0">
                <a:solidFill>
                  <a:srgbClr val="FF3300"/>
                </a:solidFill>
              </a:rPr>
              <a:t>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EG" b="1" dirty="0">
                <a:solidFill>
                  <a:srgbClr val="FF3300"/>
                </a:solidFill>
              </a:rPr>
              <a:t> أحرف صغيرة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FF3300"/>
                </a:solidFill>
              </a:rPr>
              <a:t> </a:t>
            </a:r>
            <a:r>
              <a:rPr lang="ar-EG" b="1" dirty="0">
                <a:solidFill>
                  <a:srgbClr val="FF3300"/>
                </a:solidFill>
              </a:rPr>
              <a:t>الأحرف الكبيرة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FF3300"/>
                </a:solidFill>
              </a:rPr>
              <a:t> </a:t>
            </a:r>
            <a:r>
              <a:rPr lang="ar-EG" b="1" dirty="0">
                <a:solidFill>
                  <a:srgbClr val="FF3300"/>
                </a:solidFill>
              </a:rPr>
              <a:t>أرقام (0-9)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FF3300"/>
                </a:solidFill>
              </a:rPr>
              <a:t> </a:t>
            </a:r>
            <a:r>
              <a:rPr lang="ar-EG" b="1" dirty="0">
                <a:solidFill>
                  <a:srgbClr val="FF3300"/>
                </a:solidFill>
              </a:rPr>
              <a:t>الرموز، بما في ذلك:! @ # $ % ^ &amp; * - _ + = [ ] { } | \ : ‘ , . ? / ` ~ “ &lt; &gt; ( ) ;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FF3300"/>
                </a:solidFill>
              </a:rPr>
              <a:t>لا </a:t>
            </a:r>
            <a:r>
              <a:rPr lang="ar-EG" b="1" dirty="0">
                <a:solidFill>
                  <a:srgbClr val="FF3300"/>
                </a:solidFill>
              </a:rPr>
              <a:t>تستخدم اسم المستخدم الخاص بك (الجزء من معرف المستخدم الخاص بك إلى اليسار الرمز @).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تغيير كلمة المرور 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Change Password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73120" y="3885954"/>
            <a:ext cx="2270278" cy="234202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73120" y="4150142"/>
            <a:ext cx="2270278" cy="234202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73120" y="4871198"/>
            <a:ext cx="2270278" cy="234202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738236"/>
            <a:ext cx="1752600" cy="700164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اكتب كلمة المرور القديمة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" y="2743200"/>
            <a:ext cx="1752600" cy="685844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اكتب كلمة المرور الجديدة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0" y="5491959"/>
            <a:ext cx="1752600" cy="680241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اكتب كلمة المرور الجديدة مرة أخري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616047" y="5598145"/>
            <a:ext cx="2529584" cy="457200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اضغط حفظ لتأكيد التغيير</a:t>
            </a:r>
          </a:p>
        </p:txBody>
      </p:sp>
      <p:cxnSp>
        <p:nvCxnSpPr>
          <p:cNvPr id="25" name="Curved Connector 24"/>
          <p:cNvCxnSpPr>
            <a:stCxn id="24" idx="1"/>
            <a:endCxn id="28" idx="3"/>
          </p:cNvCxnSpPr>
          <p:nvPr/>
        </p:nvCxnSpPr>
        <p:spPr>
          <a:xfrm rot="10800000">
            <a:off x="3932045" y="5467107"/>
            <a:ext cx="2684002" cy="359638"/>
          </a:xfrm>
          <a:prstGeom prst="curvedConnector3">
            <a:avLst>
              <a:gd name="adj1" fmla="val 50000"/>
            </a:avLst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3208663" y="5350006"/>
            <a:ext cx="723382" cy="234202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3" name="Elbow Connector 32"/>
          <p:cNvCxnSpPr>
            <a:stCxn id="12" idx="3"/>
            <a:endCxn id="9" idx="0"/>
          </p:cNvCxnSpPr>
          <p:nvPr/>
        </p:nvCxnSpPr>
        <p:spPr>
          <a:xfrm>
            <a:off x="1752600" y="2088318"/>
            <a:ext cx="2555659" cy="1797636"/>
          </a:xfrm>
          <a:prstGeom prst="bentConnector2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0" idx="3"/>
            <a:endCxn id="11" idx="1"/>
          </p:cNvCxnSpPr>
          <p:nvPr/>
        </p:nvCxnSpPr>
        <p:spPr>
          <a:xfrm flipV="1">
            <a:off x="1752600" y="4988299"/>
            <a:ext cx="1420520" cy="843781"/>
          </a:xfrm>
          <a:prstGeom prst="bent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7" idx="2"/>
          </p:cNvCxnSpPr>
          <p:nvPr/>
        </p:nvCxnSpPr>
        <p:spPr>
          <a:xfrm rot="16200000" flipH="1">
            <a:off x="1605632" y="2699712"/>
            <a:ext cx="838156" cy="2296819"/>
          </a:xfrm>
          <a:prstGeom prst="bentConnector2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66800"/>
            <a:ext cx="12192000" cy="5791200"/>
            <a:chOff x="0" y="1066800"/>
            <a:chExt cx="12192000" cy="5791200"/>
          </a:xfrm>
        </p:grpSpPr>
        <p:pic>
          <p:nvPicPr>
            <p:cNvPr id="2" name="Picture 1" descr="My profile - Windows Internet Explor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7"/>
            <a:stretch/>
          </p:blipFill>
          <p:spPr>
            <a:xfrm>
              <a:off x="0" y="1066800"/>
              <a:ext cx="12192000" cy="5791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0668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Choose File to Uplo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29000"/>
            <a:ext cx="4015242" cy="282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اضافة صورة شخصية 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Add Your Photo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78177" y="3368429"/>
            <a:ext cx="795720" cy="257622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" y="5644359"/>
            <a:ext cx="2529584" cy="680241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قم بتحديد مسار الصورة المراد إضافتها</a:t>
            </a:r>
          </a:p>
        </p:txBody>
      </p:sp>
      <p:cxnSp>
        <p:nvCxnSpPr>
          <p:cNvPr id="10" name="Curved Connector 9"/>
          <p:cNvCxnSpPr>
            <a:stCxn id="9" idx="3"/>
            <a:endCxn id="8" idx="1"/>
          </p:cNvCxnSpPr>
          <p:nvPr/>
        </p:nvCxnSpPr>
        <p:spPr>
          <a:xfrm flipV="1">
            <a:off x="2605784" y="3497240"/>
            <a:ext cx="4072393" cy="2487240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66800"/>
            <a:ext cx="12192000" cy="5791200"/>
            <a:chOff x="0" y="1066800"/>
            <a:chExt cx="12192000" cy="5791200"/>
          </a:xfrm>
        </p:grpSpPr>
        <p:pic>
          <p:nvPicPr>
            <p:cNvPr id="5" name="Picture 4" descr="My profile - Windows Internet Explorer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7"/>
            <a:stretch/>
          </p:blipFill>
          <p:spPr>
            <a:xfrm>
              <a:off x="0" y="1066800"/>
              <a:ext cx="12192000" cy="57912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10668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اضافة صورة شخصية 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Add Your Photo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48752" y="3698544"/>
            <a:ext cx="795720" cy="257622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" y="5644359"/>
            <a:ext cx="2529584" cy="680241"/>
          </a:xfrm>
          <a:prstGeom prst="rec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اضغط علي </a:t>
            </a:r>
            <a:r>
              <a:rPr lang="en-US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Upload </a:t>
            </a:r>
            <a:r>
              <a:rPr lang="ar-EG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لرفع الصورة</a:t>
            </a:r>
          </a:p>
        </p:txBody>
      </p:sp>
      <p:cxnSp>
        <p:nvCxnSpPr>
          <p:cNvPr id="11" name="Curved Connector 10"/>
          <p:cNvCxnSpPr>
            <a:stCxn id="10" idx="3"/>
            <a:endCxn id="9" idx="1"/>
          </p:cNvCxnSpPr>
          <p:nvPr/>
        </p:nvCxnSpPr>
        <p:spPr>
          <a:xfrm flipV="1">
            <a:off x="2605784" y="3827355"/>
            <a:ext cx="1342968" cy="2157125"/>
          </a:xfrm>
          <a:prstGeom prst="curvedConnector3">
            <a:avLst/>
          </a:prstGeom>
          <a:ln w="57150">
            <a:solidFill>
              <a:srgbClr val="EB3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066800"/>
            <a:ext cx="12192000" cy="5791200"/>
            <a:chOff x="0" y="1066800"/>
            <a:chExt cx="12192000" cy="57912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066800"/>
              <a:ext cx="12192000" cy="5791200"/>
              <a:chOff x="0" y="1066800"/>
              <a:chExt cx="12192000" cy="5791200"/>
            </a:xfrm>
          </p:grpSpPr>
          <p:pic>
            <p:nvPicPr>
              <p:cNvPr id="2" name="Picture 1" descr="My profile - Windows Internet Explorer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67"/>
              <a:stretch/>
            </p:blipFill>
            <p:spPr>
              <a:xfrm>
                <a:off x="0" y="1066800"/>
                <a:ext cx="12192000" cy="57912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2133600"/>
                <a:ext cx="890588" cy="115208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0" y="10668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18" y="99683"/>
            <a:ext cx="2152204" cy="7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57"/>
          <p:cNvSpPr txBox="1">
            <a:spLocks/>
          </p:cNvSpPr>
          <p:nvPr/>
        </p:nvSpPr>
        <p:spPr>
          <a:xfrm>
            <a:off x="293298" y="231611"/>
            <a:ext cx="11621826" cy="605768"/>
          </a:xfrm>
          <a:prstGeom prst="rect">
            <a:avLst/>
          </a:prstGeom>
        </p:spPr>
        <p:txBody>
          <a:bodyPr/>
          <a:lstStyle>
            <a:lvl1pPr algn="l" defTabSz="9137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algn="ctr" rtl="1"/>
            <a:r>
              <a:rPr lang="ar-EG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اضافة صورة شخصية </a:t>
            </a:r>
            <a:r>
              <a:rPr lang="en-US" sz="4400" dirty="0" smtClean="0">
                <a:solidFill>
                  <a:srgbClr val="EB3C00"/>
                </a:solidFill>
                <a:latin typeface="Calibri" panose="020F0502020204030204" pitchFamily="34" charset="0"/>
              </a:rPr>
              <a:t>Add Your Photo</a:t>
            </a:r>
            <a:endParaRPr lang="en-US" sz="4400" dirty="0">
              <a:solidFill>
                <a:srgbClr val="EB3C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Left Arrow Callout 7"/>
          <p:cNvSpPr/>
          <p:nvPr/>
        </p:nvSpPr>
        <p:spPr bwMode="auto">
          <a:xfrm>
            <a:off x="6186231" y="1981200"/>
            <a:ext cx="5188792" cy="1447800"/>
          </a:xfrm>
          <a:prstGeom prst="leftArrowCallout">
            <a:avLst/>
          </a:prstGeom>
          <a:solidFill>
            <a:srgbClr val="EB3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و بهذا تكون قد قمنا بالتعرف علي كيفية تغيير كلمة المرور و إضافة الصورة الشخصية لخدمة</a:t>
            </a:r>
            <a:endParaRPr lang="en-US" sz="2000" b="1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099" rtl="1" fontAlgn="base">
              <a:spcBef>
                <a:spcPct val="0"/>
              </a:spcBef>
              <a:spcAft>
                <a:spcPct val="0"/>
              </a:spcAft>
            </a:pPr>
            <a:r>
              <a:rPr lang="ar-EG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Office 365 for Education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262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Abu Ali (Integrated Services)</dc:creator>
  <cp:lastModifiedBy>walaa</cp:lastModifiedBy>
  <cp:revision>24</cp:revision>
  <dcterms:created xsi:type="dcterms:W3CDTF">2006-08-16T00:00:00Z</dcterms:created>
  <dcterms:modified xsi:type="dcterms:W3CDTF">2013-04-14T08:01:38Z</dcterms:modified>
</cp:coreProperties>
</file>